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58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1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9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2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15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2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AB64-10ED-40FA-9D2D-FCCC91DB630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1ECAA-D05A-4BB8-BF66-35F9CC8AA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4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t-SNE and UMAP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https://www.youtube.com/watch?v=NEaUSP4YerM&amp;t=1s</a:t>
            </a:r>
          </a:p>
          <a:p>
            <a:r>
              <a:rPr lang="en-US" smtClean="0"/>
              <a:t>https://www.youtube.com/watch?v=jth4kEvJ3P8</a:t>
            </a:r>
          </a:p>
          <a:p>
            <a:r>
              <a:rPr lang="en-US" smtClean="0"/>
              <a:t>https://www.youtube.com/watch?v=eN0wFzBA4Sc</a:t>
            </a:r>
          </a:p>
        </p:txBody>
      </p:sp>
    </p:spTree>
    <p:extLst>
      <p:ext uri="{BB962C8B-B14F-4D97-AF65-F5344CB8AC3E}">
        <p14:creationId xmlns:p14="http://schemas.microsoft.com/office/powerpoint/2010/main" val="62820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9. Move all points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3" t="1741" r="3679" b="17872"/>
          <a:stretch/>
        </p:blipFill>
        <p:spPr>
          <a:xfrm>
            <a:off x="943428" y="1509484"/>
            <a:ext cx="10585675" cy="50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7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UMAP</a:t>
            </a:r>
            <a:br>
              <a:rPr lang="en-US" smtClean="0"/>
            </a:br>
            <a:r>
              <a:rPr lang="en-US" smtClean="0"/>
              <a:t>(</a:t>
            </a:r>
            <a:r>
              <a:rPr lang="en-US"/>
              <a:t>Uniform Manifold Approximation </a:t>
            </a:r>
            <a:r>
              <a:rPr lang="en-US"/>
              <a:t>and </a:t>
            </a:r>
            <a:r>
              <a:rPr lang="en-US" smtClean="0"/>
              <a:t>Projection)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3200"/>
              <a:t>Calculating high-dimensional </a:t>
            </a:r>
            <a:r>
              <a:rPr lang="en-US" sz="3200"/>
              <a:t>similarity </a:t>
            </a:r>
            <a:r>
              <a:rPr lang="en-US" sz="3200" smtClean="0"/>
              <a:t>scores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/>
              <a:t>Making the </a:t>
            </a:r>
            <a:r>
              <a:rPr lang="en-US" sz="3200"/>
              <a:t>scores </a:t>
            </a:r>
            <a:r>
              <a:rPr lang="en-US" sz="3200" smtClean="0"/>
              <a:t>symmetrical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/>
              <a:t>Calculating low-dimensional </a:t>
            </a:r>
            <a:r>
              <a:rPr lang="en-US" sz="3200"/>
              <a:t>similarity </a:t>
            </a:r>
            <a:r>
              <a:rPr lang="en-US" sz="3200" smtClean="0"/>
              <a:t>scores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/>
              <a:t>Moving the low-dimensional points</a:t>
            </a:r>
          </a:p>
        </p:txBody>
      </p:sp>
    </p:spTree>
    <p:extLst>
      <p:ext uri="{BB962C8B-B14F-4D97-AF65-F5344CB8AC3E}">
        <p14:creationId xmlns:p14="http://schemas.microsoft.com/office/powerpoint/2010/main" val="226747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1. Calculating high-dimensional similarity scores</a:t>
            </a:r>
            <a:endParaRPr lang="en-US" sz="40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310" y="1796596"/>
            <a:ext cx="8731379" cy="49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Calculating high-dimensional similarity scores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082"/>
          <a:stretch/>
        </p:blipFill>
        <p:spPr>
          <a:xfrm>
            <a:off x="169166" y="1825626"/>
            <a:ext cx="5984891" cy="4374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1976"/>
          <a:stretch/>
        </p:blipFill>
        <p:spPr>
          <a:xfrm>
            <a:off x="6154057" y="2081346"/>
            <a:ext cx="6048265" cy="386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9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Calculating high-dimensional similarity scores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0"/>
          <a:stretch/>
        </p:blipFill>
        <p:spPr>
          <a:xfrm>
            <a:off x="1994027" y="1857829"/>
            <a:ext cx="8679747" cy="48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2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Calculating high-dimensional similarity scores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69" y="1837227"/>
            <a:ext cx="5816794" cy="327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843"/>
          <a:stretch/>
        </p:blipFill>
        <p:spPr>
          <a:xfrm>
            <a:off x="5956663" y="3249775"/>
            <a:ext cx="6235337" cy="360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Making the scores symmetrical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46"/>
          <a:stretch/>
        </p:blipFill>
        <p:spPr>
          <a:xfrm>
            <a:off x="-1" y="1838687"/>
            <a:ext cx="5326743" cy="4156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95" y="2826652"/>
            <a:ext cx="6797505" cy="38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3. </a:t>
            </a:r>
            <a:r>
              <a:rPr lang="en-US" sz="4000" smtClean="0"/>
              <a:t>Calculating</a:t>
            </a:r>
            <a:r>
              <a:rPr lang="en-US" smtClean="0"/>
              <a:t> low-dimensional similarity scores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6"/>
            <a:ext cx="5117171" cy="2877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038" y="3355919"/>
            <a:ext cx="6228962" cy="35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6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200" smtClean="0"/>
              <a:t>3. </a:t>
            </a:r>
            <a:r>
              <a:rPr lang="en-US" sz="2800" smtClean="0"/>
              <a:t>Calculating</a:t>
            </a:r>
            <a:r>
              <a:rPr lang="en-US" sz="3200" smtClean="0"/>
              <a:t> low-dimensional similarity scores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26" y="2144939"/>
            <a:ext cx="5625973" cy="31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60" y="3362116"/>
            <a:ext cx="6217940" cy="34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 Moving the low-dimensional points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63" y="1761292"/>
            <a:ext cx="5814197" cy="3268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860" y="3395737"/>
            <a:ext cx="6158140" cy="34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7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t-SNE</a:t>
            </a:r>
            <a:br>
              <a:rPr lang="en-US" sz="4000" smtClean="0"/>
            </a:br>
            <a:r>
              <a:rPr lang="en-US" sz="4000" smtClean="0"/>
              <a:t>(t-Distribution </a:t>
            </a:r>
            <a:r>
              <a:rPr lang="en-US" sz="4000"/>
              <a:t>Stochastic </a:t>
            </a:r>
            <a:r>
              <a:rPr lang="en-US" sz="4000" smtClean="0"/>
              <a:t>Neighborhood)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/>
              <a:t>Determine high-dimensional similarities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mtClean="0"/>
              <a:t>Similarity distance calculation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mtClean="0"/>
              <a:t>Convert similarity distance to probability (</a:t>
            </a:r>
            <a:r>
              <a:rPr lang="en-US" smtClean="0">
                <a:solidFill>
                  <a:srgbClr val="FF0000"/>
                </a:solidFill>
              </a:rPr>
              <a:t>normal distribution</a:t>
            </a:r>
            <a:r>
              <a:rPr lang="en-US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mtClean="0"/>
              <a:t>Build similarity matrix S1 for every point</a:t>
            </a:r>
          </a:p>
          <a:p>
            <a:pPr marL="0" indent="0">
              <a:buNone/>
            </a:pPr>
            <a:r>
              <a:rPr lang="en-US" b="1" smtClean="0"/>
              <a:t>Determine low-dimensional similarities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smtClean="0"/>
              <a:t>Randomly arranges all points on the required lower dimensional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smtClean="0"/>
              <a:t>Similarity distance calculation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smtClean="0"/>
              <a:t>Convert similarity distance to probability (</a:t>
            </a:r>
            <a:r>
              <a:rPr lang="en-US" smtClean="0">
                <a:solidFill>
                  <a:srgbClr val="FF0000"/>
                </a:solidFill>
              </a:rPr>
              <a:t>t-distribution</a:t>
            </a:r>
            <a:r>
              <a:rPr lang="en-US" smtClean="0"/>
              <a:t>)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smtClean="0"/>
              <a:t>Build similarity matrix S2 for every point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smtClean="0"/>
              <a:t>Compare matrix S1 and S2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smtClean="0"/>
              <a:t>Move all points</a:t>
            </a:r>
          </a:p>
        </p:txBody>
      </p:sp>
    </p:spTree>
    <p:extLst>
      <p:ext uri="{BB962C8B-B14F-4D97-AF65-F5344CB8AC3E}">
        <p14:creationId xmlns:p14="http://schemas.microsoft.com/office/powerpoint/2010/main" val="265772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Similarity distance calculation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80" t="2619" r="30379" b="48425"/>
          <a:stretch/>
        </p:blipFill>
        <p:spPr>
          <a:xfrm>
            <a:off x="1589211" y="4184410"/>
            <a:ext cx="6109166" cy="257338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062" t="2174" r="27158" b="46791"/>
          <a:stretch/>
        </p:blipFill>
        <p:spPr>
          <a:xfrm>
            <a:off x="838199" y="1457138"/>
            <a:ext cx="4085987" cy="2677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9067" t="1499" r="31261" b="46615"/>
          <a:stretch/>
        </p:blipFill>
        <p:spPr>
          <a:xfrm>
            <a:off x="5793377" y="1395318"/>
            <a:ext cx="3810000" cy="28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</a:t>
            </a:r>
            <a:r>
              <a:rPr lang="en-US" smtClean="0"/>
              <a:t>. Similarity distance to probability</a:t>
            </a:r>
            <a:br>
              <a:rPr lang="en-US" smtClean="0"/>
            </a:br>
            <a:r>
              <a:rPr lang="en-US" smtClean="0"/>
              <a:t>(normal distribution)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5" t="2775"/>
          <a:stretch/>
        </p:blipFill>
        <p:spPr>
          <a:xfrm>
            <a:off x="4558937" y="2627403"/>
            <a:ext cx="7633063" cy="42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89" r="29683"/>
          <a:stretch/>
        </p:blipFill>
        <p:spPr>
          <a:xfrm>
            <a:off x="127579" y="1789610"/>
            <a:ext cx="4455195" cy="34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 </a:t>
            </a:r>
            <a:r>
              <a:rPr lang="en-US"/>
              <a:t>S</a:t>
            </a:r>
            <a:r>
              <a:rPr lang="en-US" smtClean="0"/>
              <a:t>imilarity matrix S1 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16" t="973" r="2178" b="40787"/>
          <a:stretch/>
        </p:blipFill>
        <p:spPr>
          <a:xfrm>
            <a:off x="5799908" y="2468880"/>
            <a:ext cx="6332934" cy="3224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374" t="1524" r="4995" b="42055"/>
          <a:stretch/>
        </p:blipFill>
        <p:spPr>
          <a:xfrm>
            <a:off x="-1" y="2468880"/>
            <a:ext cx="5942441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47754" cy="2221321"/>
          </a:xfrm>
        </p:spPr>
        <p:txBody>
          <a:bodyPr>
            <a:normAutofit/>
          </a:bodyPr>
          <a:lstStyle/>
          <a:p>
            <a:r>
              <a:rPr lang="en-US" smtClean="0"/>
              <a:t>4. </a:t>
            </a:r>
            <a:r>
              <a:rPr lang="en-US" smtClean="0"/>
              <a:t>Arranges all points on lower dimension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9" b="18622"/>
          <a:stretch/>
        </p:blipFill>
        <p:spPr>
          <a:xfrm>
            <a:off x="225171" y="2991394"/>
            <a:ext cx="7847610" cy="352962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5329" t="912" r="25133" b="17971"/>
          <a:stretch/>
        </p:blipFill>
        <p:spPr>
          <a:xfrm>
            <a:off x="6096000" y="2991394"/>
            <a:ext cx="5381897" cy="35296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0" y="365125"/>
            <a:ext cx="5257800" cy="1594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5. Similarity distance calculation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8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6</a:t>
            </a:r>
            <a:r>
              <a:rPr lang="en-US" smtClean="0"/>
              <a:t>. Similarity distance to probability</a:t>
            </a:r>
            <a:br>
              <a:rPr lang="en-US" smtClean="0"/>
            </a:br>
            <a:r>
              <a:rPr lang="en-US" smtClean="0"/>
              <a:t>(t-distribution)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511" t="2390"/>
          <a:stretch/>
        </p:blipFill>
        <p:spPr>
          <a:xfrm>
            <a:off x="6360512" y="2722088"/>
            <a:ext cx="5613773" cy="413591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63" t="7192" b="21170"/>
          <a:stretch/>
        </p:blipFill>
        <p:spPr>
          <a:xfrm>
            <a:off x="243114" y="1921691"/>
            <a:ext cx="6719641" cy="29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 Build similarity matrix S2 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07" r="19057" b="15729"/>
          <a:stretch/>
        </p:blipFill>
        <p:spPr>
          <a:xfrm>
            <a:off x="1787579" y="1480457"/>
            <a:ext cx="8923963" cy="51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8. Compare matrix S1 and S2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2" t="2408" b="18538"/>
          <a:stretch/>
        </p:blipFill>
        <p:spPr>
          <a:xfrm>
            <a:off x="1132115" y="1690688"/>
            <a:ext cx="10392102" cy="46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0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191</Words>
  <Application>Microsoft Office PowerPoint</Application>
  <PresentationFormat>Widescreen</PresentationFormat>
  <Paragraphs>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t-SNE and UMAP</vt:lpstr>
      <vt:lpstr>t-SNE (t-Distribution Stochastic Neighborhood)</vt:lpstr>
      <vt:lpstr>1. Similarity distance calculation</vt:lpstr>
      <vt:lpstr>2. Similarity distance to probability (normal distribution)</vt:lpstr>
      <vt:lpstr>3. Similarity matrix S1 </vt:lpstr>
      <vt:lpstr>4. Arranges all points on lower dimension</vt:lpstr>
      <vt:lpstr>6. Similarity distance to probability (t-distribution)</vt:lpstr>
      <vt:lpstr>7. Build similarity matrix S2 </vt:lpstr>
      <vt:lpstr>8. Compare matrix S1 and S2</vt:lpstr>
      <vt:lpstr>9. Move all points</vt:lpstr>
      <vt:lpstr>UMAP (Uniform Manifold Approximation and Projection)</vt:lpstr>
      <vt:lpstr>1. Calculating high-dimensional similarity scores</vt:lpstr>
      <vt:lpstr>1. Calculating high-dimensional similarity scores</vt:lpstr>
      <vt:lpstr>1. Calculating high-dimensional similarity scores</vt:lpstr>
      <vt:lpstr>1. Calculating high-dimensional similarity scores</vt:lpstr>
      <vt:lpstr>2. Making the scores symmetrical</vt:lpstr>
      <vt:lpstr>3. Calculating low-dimensional similarity scores</vt:lpstr>
      <vt:lpstr>3. Calculating low-dimensional similarity scores</vt:lpstr>
      <vt:lpstr>4. Moving the low-dimensional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t-SNE and UMAP</dc:title>
  <dc:creator>84815</dc:creator>
  <cp:lastModifiedBy>84815</cp:lastModifiedBy>
  <cp:revision>22</cp:revision>
  <dcterms:created xsi:type="dcterms:W3CDTF">2022-08-22T10:53:41Z</dcterms:created>
  <dcterms:modified xsi:type="dcterms:W3CDTF">2022-08-22T12:25:01Z</dcterms:modified>
</cp:coreProperties>
</file>